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89FF"/>
                </a:solidFill>
              </a:defRPr>
            </a:pPr>
            <a:r>
              <a:t>01 / 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5F7"/>
                </a:solidFill>
              </a:defRPr>
            </a:pPr>
            <a:r>
              <a:t>What ORION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104241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B5B8C0"/>
                </a:solidFill>
              </a:defRPr>
            </a:pPr>
            <a:r>
              <a:t>ORION turns a plain-language request into an inspectable plan, names the tools and permissions each step needs, and executes only what you confirm. Today it runs as a free public workspace that can act inside the iMpact website and generate real plans with a hosted model. Desktop-wide context and tool execution are still in development, and this page marks them as such rather than implying they 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89FF"/>
                </a:solidFill>
              </a:defRPr>
            </a:pPr>
            <a:r>
              <a:t>02 / FUNDAMENTALS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5F7"/>
                </a:solidFill>
              </a:defRPr>
            </a:pPr>
            <a:r>
              <a:t>Permission. Visibility. Control.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104241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B5B8C0"/>
                </a:solidFill>
              </a:defRPr>
            </a:pPr>
            <a:r>
              <a:t>ORION is iMpact’s flagship product: an assistant that works from the context you permit, shows the plan before it acts, and keeps a record you can read, export, or delete. This page is the detailed version — definition, principles, architecture, current limits, live product, documents, and policies in one place.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Permitted context — Assistance begins with the task and context a person explicitly permits — never a silent sweep of files, screens, or accounts.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Visible plan — Before anything happens, ORION restates the request and lists steps, tools, and permissions so a person can inspect or stop it.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Controlled action — Every action is confirmable, interruptible, and recorded in plain language. Model choice is a routing decision, not a loyalty.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89FF"/>
                </a:solidFill>
              </a:defRPr>
            </a:pPr>
            <a:r>
              <a:t>03 /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5F7"/>
                </a:solidFill>
              </a:defRPr>
            </a:pPr>
            <a:r>
              <a:t>Four accountable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104241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B5B8C0"/>
                </a:solidFill>
              </a:defRPr>
            </a:pPr>
            <a:r>
              <a:t>Each layer is labelled by its real product stage.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Request and interpretation · live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Planning and reasoning · live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Confirmed action and record · live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Computer context and tool execution · development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89FF"/>
                </a:solidFill>
              </a:defRPr>
            </a:pPr>
            <a:r>
              <a:t>04 / WORKING 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5F7"/>
                </a:solidFill>
              </a:defRPr>
            </a:pPr>
            <a:r>
              <a:t>A real website workspace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104241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B5B8C0"/>
                </a:solidFill>
              </a:defRPr>
            </a:pPr>
            <a:r>
              <a:t>The public build acts only inside iMpact and asks before page-changing actions.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Open any page of this website after you confirm it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Switch between light and dark appearance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Switch the whole site between English and Arabic, with right-to-left layout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Open site search and copy the current page link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Turn a described task into a real plan with steps, tools, and permissions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Keep, export, and delete a local record of what you asked and what happened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89FF"/>
                </a:solidFill>
              </a:defRPr>
            </a:pPr>
            <a:r>
              <a:t>05 / BOUNDARIES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5F7"/>
                </a:solidFill>
              </a:defRPr>
            </a:pPr>
            <a:r>
              <a:t>What ORION cannot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104241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B5B8C0"/>
                </a:solidFill>
              </a:defRPr>
            </a:pPr>
            <a:r>
              <a:t>The current web product does not imply computer-wide access.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See your screen, other browser tabs, or any other application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Open, read, or change your files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Sign in to accounts, send email, or make payments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Act outside this website, or act without your confirmation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Remember anything on a server — the record lives only in this browser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C89FF"/>
                </a:solidFill>
              </a:defRPr>
            </a:pPr>
            <a:r>
              <a:t>06 / STATUS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5F7"/>
                </a:solidFill>
              </a:defRPr>
            </a:pPr>
            <a:r>
              <a:t>iMpact parent. ORION flagship.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104241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B5B8C0"/>
                </a:solidFill>
              </a:defRPr>
            </a:pPr>
            <a:r>
              <a:t>Verified company and product status.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iMpact is the parent company. ORION is the flagship product, in development.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The public ORION workspace is free. No subscription, checkout, or payment is active.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Registered legal identity details are pending verification and are not published until confirmed.</a:t>
            </a:r>
          </a:p>
          <a:p>
            <a:pPr>
              <a:spcBef>
                <a:spcPts val="1200"/>
              </a:spcBef>
              <a:defRPr sz="1400">
                <a:solidFill>
                  <a:srgbClr val="E6E7EA"/>
                </a:solidFill>
              </a:defRPr>
            </a:pPr>
            <a:r>
              <a:t>No traction, revenue, customer, funding, valuation, partnership, or award claims are made anywhere on this site.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